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6" r:id="rId2"/>
    <p:sldMasterId id="2147483711" r:id="rId3"/>
  </p:sldMasterIdLst>
  <p:notesMasterIdLst>
    <p:notesMasterId r:id="rId20"/>
  </p:notesMasterIdLst>
  <p:handoutMasterIdLst>
    <p:handoutMasterId r:id="rId21"/>
  </p:handoutMasterIdLst>
  <p:sldIdLst>
    <p:sldId id="459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4" r:id="rId17"/>
    <p:sldId id="476" r:id="rId18"/>
    <p:sldId id="477" r:id="rId19"/>
  </p:sldIdLst>
  <p:sldSz cx="9144000" cy="6858000" type="screen4x3"/>
  <p:notesSz cx="7315200" cy="96012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009DB5"/>
    <a:srgbClr val="B7C200"/>
    <a:srgbClr val="99CC00"/>
    <a:srgbClr val="F6F5F3"/>
    <a:srgbClr val="E5E7D1"/>
    <a:srgbClr val="FF9900"/>
    <a:srgbClr val="FFFFFF"/>
    <a:srgbClr val="99FFCC"/>
    <a:srgbClr val="808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2295" autoAdjust="0"/>
  </p:normalViewPr>
  <p:slideViewPr>
    <p:cSldViewPr>
      <p:cViewPr varScale="1">
        <p:scale>
          <a:sx n="89" d="100"/>
          <a:sy n="89" d="100"/>
        </p:scale>
        <p:origin x="-6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88" y="-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4223A360-690F-41EB-B07E-53058BA0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8188" y="13985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E1052750-D1C3-4AB6-BA00-ED7824C87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F49D40-382D-4F67-BB62-12C00182B889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Here with 3 hats</a:t>
            </a:r>
          </a:p>
          <a:p>
            <a:pPr eaLnBrk="1" hangingPunct="1"/>
            <a:r>
              <a:rPr lang="en-GB" altLang="en-US" smtClean="0"/>
              <a:t>SSCG</a:t>
            </a:r>
          </a:p>
          <a:p>
            <a:pPr eaLnBrk="1" hangingPunct="1"/>
            <a:r>
              <a:rPr lang="en-GB" altLang="en-US" smtClean="0"/>
              <a:t>PTES (later what I do for them)</a:t>
            </a:r>
          </a:p>
          <a:p>
            <a:pPr eaLnBrk="1" hangingPunct="1"/>
            <a:r>
              <a:rPr lang="en-GB" altLang="en-US" smtClean="0"/>
              <a:t>HDP (later)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Here to talk about dormice but if you do have them how lucky are you?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Quick overview of dormice in Britain</a:t>
            </a:r>
          </a:p>
          <a:p>
            <a:pPr eaLnBrk="1" hangingPunct="1"/>
            <a:r>
              <a:rPr lang="en-GB" altLang="en-US" smtClean="0"/>
              <a:t>Dormouse ecology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Habitat management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Finally national and local dormouse monitoring</a:t>
            </a:r>
            <a:endParaRPr lang="en-US" altLang="en-US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4732338" y="6918325"/>
            <a:ext cx="2151062" cy="1196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00" smtClean="0">
                <a:solidFill>
                  <a:srgbClr val="1F497D"/>
                </a:solidFill>
                <a:latin typeface="Arial" charset="0"/>
              </a:rPr>
              <a:t>Take Longworth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300" smtClean="0">
                <a:solidFill>
                  <a:srgbClr val="1F497D"/>
                </a:solidFill>
                <a:latin typeface="Arial" charset="0"/>
              </a:rPr>
              <a:t>Temp trap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300" smtClean="0">
                <a:solidFill>
                  <a:srgbClr val="1F497D"/>
                </a:solidFill>
                <a:latin typeface="Arial" charset="0"/>
              </a:rPr>
              <a:t>Nests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300" smtClean="0">
                <a:solidFill>
                  <a:srgbClr val="1F497D"/>
                </a:solidFill>
                <a:latin typeface="Arial" charset="0"/>
              </a:rPr>
              <a:t>Nuts</a:t>
            </a:r>
            <a:endParaRPr lang="en-US" altLang="en-US" sz="1300" smtClean="0">
              <a:solidFill>
                <a:srgbClr val="1F497D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F12C0D-FBD3-437C-943D-B5D85389B39A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949671-E742-45A7-BCFA-CF29F555B6DD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9777EF-FD4E-4CCC-A27D-4A691E88E009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91DD73-1247-488E-AB16-29AC617B414B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13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0D7FF9-E44B-4926-97DA-AB6673CDEC0F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14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B6A606-0515-4C3C-BDDC-866FBDFB46A5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52750-D1C3-4AB6-BA00-ED7824C87714}" type="slidenum">
              <a:rPr lang="en-GB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6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4DFC65D-5D31-4FD4-86CB-7DB74B565DA1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D71946-224D-4637-AC81-7E0A212439B9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4E38EA-FE06-4DB5-A7A6-AA998C037CA9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956FF5-DC95-4B60-9D36-A07AF5A92BB5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961C98-A7D3-4407-A600-98A7B976DD43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0D65A8-5242-4EB0-97D6-548ECA4F4279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0644BF-8DFF-471F-A535-31FA3809146B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EACE82-00D6-48A1-89CE-CD49C2A282EB}" type="slidenum">
              <a:rPr lang="en-GB" altLang="en-US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7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6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9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6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9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00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9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3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695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6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34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46" y="-27384"/>
            <a:ext cx="165315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84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023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8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30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59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236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431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807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7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39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4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36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39"/>
          <p:cNvGrpSpPr>
            <a:grpSpLocks/>
          </p:cNvGrpSpPr>
          <p:nvPr userDrawn="1"/>
        </p:nvGrpSpPr>
        <p:grpSpPr bwMode="auto">
          <a:xfrm>
            <a:off x="0" y="0"/>
            <a:ext cx="9144000" cy="1243013"/>
            <a:chOff x="0" y="0"/>
            <a:chExt cx="5760" cy="783"/>
          </a:xfrm>
        </p:grpSpPr>
        <p:pic>
          <p:nvPicPr>
            <p:cNvPr id="1030" name="Picture 1040" descr="greenham 00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0"/>
              <a:ext cx="975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1041" descr="IMG_173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0"/>
              <a:ext cx="1089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042" descr="spid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0"/>
              <a:ext cx="952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043" descr="Noble Chafer chris harris - right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8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44" descr="bee in thistle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0"/>
              <a:ext cx="1031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045" descr="peacock butterfly close by anita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0"/>
              <a:ext cx="1043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10" descr="ptes_red_strap.tif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29375"/>
            <a:ext cx="43672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9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16013" y="1557338"/>
            <a:ext cx="7127875" cy="287972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NDMP and the NDD</a:t>
            </a:r>
            <a:b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Entering data online and completing the forms</a:t>
            </a:r>
            <a:endParaRPr lang="en-GB" altLang="en-US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444044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 smtClean="0">
                <a:solidFill>
                  <a:prstClr val="black"/>
                </a:solidFill>
                <a:latin typeface="Calibri"/>
              </a:rPr>
              <a:t>People’s Trust for Endangered Species, 3 Cloisters House, 8 Battersea Park Road, London SW84BG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 smtClean="0">
                <a:solidFill>
                  <a:prstClr val="black"/>
                </a:solidFill>
                <a:latin typeface="Calibri"/>
              </a:rPr>
              <a:t>Registered charity no 274206</a:t>
            </a:r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12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6480175" cy="603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840538" cy="6367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0513"/>
            <a:ext cx="2777362" cy="39243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t="15942" r="64087" b="5533"/>
          <a:stretch>
            <a:fillRect/>
          </a:stretch>
        </p:blipFill>
        <p:spPr bwMode="auto">
          <a:xfrm rot="938810">
            <a:off x="4889500" y="2371725"/>
            <a:ext cx="2895600" cy="4081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4400"/>
            <a:ext cx="2700338" cy="189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4236" r="64166" b="8914"/>
          <a:stretch>
            <a:fillRect/>
          </a:stretch>
        </p:blipFill>
        <p:spPr bwMode="auto">
          <a:xfrm>
            <a:off x="2933700" y="1862138"/>
            <a:ext cx="2724150" cy="3759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388" y="282575"/>
            <a:ext cx="5616575" cy="1446213"/>
          </a:xfrm>
          <a:prstGeom prst="rect">
            <a:avLst/>
          </a:prstGeom>
          <a:solidFill>
            <a:srgbClr val="B7C200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forms for the NDMP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1874838"/>
            <a:ext cx="273685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site registration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Woodland owners form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boundaries and boxes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Woodland Structure</a:t>
            </a:r>
          </a:p>
        </p:txBody>
      </p:sp>
    </p:spTree>
    <p:extLst>
      <p:ext uri="{BB962C8B-B14F-4D97-AF65-F5344CB8AC3E}">
        <p14:creationId xmlns:p14="http://schemas.microsoft.com/office/powerpoint/2010/main" val="5462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4236" r="64166" b="8914"/>
          <a:stretch>
            <a:fillRect/>
          </a:stretch>
        </p:blipFill>
        <p:spPr bwMode="auto">
          <a:xfrm>
            <a:off x="4230688" y="282574"/>
            <a:ext cx="4746625" cy="63865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388" y="282575"/>
            <a:ext cx="3960812" cy="1446213"/>
          </a:xfrm>
          <a:prstGeom prst="rect">
            <a:avLst/>
          </a:prstGeom>
          <a:solidFill>
            <a:srgbClr val="B7C200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site registration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1874838"/>
            <a:ext cx="3960812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 of monitor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 prepared to train people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endParaRPr lang="en-GB" sz="3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4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282575"/>
            <a:ext cx="3960812" cy="1446550"/>
          </a:xfrm>
          <a:prstGeom prst="rect">
            <a:avLst/>
          </a:prstGeom>
          <a:solidFill>
            <a:srgbClr val="B7C200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4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 boundaries and boxes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2008605"/>
            <a:ext cx="39608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on map area where boxes are sited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number of boxes at site</a:t>
            </a:r>
          </a:p>
        </p:txBody>
      </p:sp>
      <p:pic>
        <p:nvPicPr>
          <p:cNvPr id="1027" name="Picture 3" descr="P:\Dormouse SRP\Woodland owners\EXAMPLE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31" y="282575"/>
            <a:ext cx="4397899" cy="62140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solidFill>
            <a:srgbClr val="B7C20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Dormouse Training Log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754438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Checklist to ensure high standards</a:t>
            </a:r>
          </a:p>
          <a:p>
            <a:pPr marL="457200" indent="-457200"/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to support application</a:t>
            </a:r>
          </a:p>
          <a:p>
            <a:pPr marL="457200" indent="-457200"/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Signatories can act as referees </a:t>
            </a:r>
            <a:r>
              <a:rPr lang="en-GB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but are not obligated to</a:t>
            </a:r>
          </a:p>
          <a:p>
            <a:pPr marL="457200" indent="-457200"/>
            <a:endParaRPr lang="en-GB" altLang="en-US" dirty="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7" t="9381" r="13512" b="8020"/>
          <a:stretch>
            <a:fillRect/>
          </a:stretch>
        </p:blipFill>
        <p:spPr bwMode="auto">
          <a:xfrm>
            <a:off x="5622925" y="2492375"/>
            <a:ext cx="3138488" cy="403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8" t="9398" r="13701" b="7246"/>
          <a:stretch>
            <a:fillRect/>
          </a:stretch>
        </p:blipFill>
        <p:spPr bwMode="auto">
          <a:xfrm>
            <a:off x="4356100" y="1341438"/>
            <a:ext cx="3062288" cy="40020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0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" b="4878"/>
          <a:stretch/>
        </p:blipFill>
        <p:spPr>
          <a:xfrm>
            <a:off x="323528" y="1628800"/>
            <a:ext cx="4951208" cy="52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46" y="-27384"/>
            <a:ext cx="1653158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6" cy="310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93228"/>
            <a:ext cx="3888432" cy="2627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6444044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</a:rPr>
              <a:t>People’s Trust for Endangered Species, 3 Cloisters House, 8 Battersea Park Road, London SW8 4BG</a:t>
            </a:r>
          </a:p>
          <a:p>
            <a:r>
              <a:rPr lang="en-GB" sz="800" dirty="0" smtClean="0">
                <a:solidFill>
                  <a:srgbClr val="000000"/>
                </a:solidFill>
              </a:rPr>
              <a:t>Registered charity no 274206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512888"/>
          </a:xfrm>
          <a:solidFill>
            <a:srgbClr val="B7C20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National Dormouse Monitoring Programme (NDMP)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50 boxes in a site with dormice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Approximately 20m apart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minimum of twice a year in May/June and Sept/October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Check between 15</a:t>
            </a:r>
            <a:r>
              <a:rPr lang="en-GB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25</a:t>
            </a:r>
            <a:r>
              <a:rPr lang="en-GB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month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 number or dormice and basic biometric data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Submit results annually to PTES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1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9891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Dormouse records for sites </a:t>
            </a:r>
            <a:r>
              <a:rPr lang="en-GB" altLang="en-U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the NDMP</a:t>
            </a:r>
          </a:p>
          <a:p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Record who, what, where, when</a:t>
            </a:r>
          </a:p>
          <a:p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Ideally photographic record</a:t>
            </a:r>
          </a:p>
          <a:p>
            <a:r>
              <a:rPr lang="en-GB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exchanged with local record centres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260648"/>
            <a:ext cx="8229600" cy="1584027"/>
          </a:xfrm>
          <a:solidFill>
            <a:srgbClr val="B7C20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National Dormouse Database (NDD)</a:t>
            </a:r>
          </a:p>
        </p:txBody>
      </p:sp>
    </p:spTree>
    <p:extLst>
      <p:ext uri="{BB962C8B-B14F-4D97-AF65-F5344CB8AC3E}">
        <p14:creationId xmlns:p14="http://schemas.microsoft.com/office/powerpoint/2010/main" val="36152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15138" r="59125" b="28494"/>
          <a:stretch>
            <a:fillRect/>
          </a:stretch>
        </p:blipFill>
        <p:spPr bwMode="auto">
          <a:xfrm>
            <a:off x="827088" y="781050"/>
            <a:ext cx="7716837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27088" y="188913"/>
            <a:ext cx="511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altLang="en-US" sz="2000" u="sng" dirty="0" smtClean="0">
                <a:solidFill>
                  <a:srgbClr val="009D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www.ptes.org/dormousemonitoring</a:t>
            </a:r>
          </a:p>
        </p:txBody>
      </p:sp>
    </p:spTree>
    <p:extLst>
      <p:ext uri="{BB962C8B-B14F-4D97-AF65-F5344CB8AC3E}">
        <p14:creationId xmlns:p14="http://schemas.microsoft.com/office/powerpoint/2010/main" val="7893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6107113" cy="655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773238"/>
            <a:ext cx="3592513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47" y="121343"/>
            <a:ext cx="7056437" cy="6573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15346" r="53288" b="7970"/>
          <a:stretch>
            <a:fillRect/>
          </a:stretch>
        </p:blipFill>
        <p:spPr bwMode="auto">
          <a:xfrm>
            <a:off x="827584" y="878359"/>
            <a:ext cx="7458075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0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15346" r="53288" b="7970"/>
          <a:stretch>
            <a:fillRect/>
          </a:stretch>
        </p:blipFill>
        <p:spPr bwMode="auto">
          <a:xfrm>
            <a:off x="3132138" y="2597150"/>
            <a:ext cx="587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16725" r="53452" b="6676"/>
          <a:stretch>
            <a:fillRect/>
          </a:stretch>
        </p:blipFill>
        <p:spPr bwMode="auto">
          <a:xfrm>
            <a:off x="323850" y="241300"/>
            <a:ext cx="7256463" cy="51038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2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t="20975" r="13560" b="9341"/>
          <a:stretch>
            <a:fillRect/>
          </a:stretch>
        </p:blipFill>
        <p:spPr bwMode="auto">
          <a:xfrm>
            <a:off x="179388" y="115888"/>
            <a:ext cx="8281987" cy="58340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20338" r="14828" b="9956"/>
          <a:stretch>
            <a:fillRect/>
          </a:stretch>
        </p:blipFill>
        <p:spPr bwMode="auto">
          <a:xfrm>
            <a:off x="4067175" y="3033713"/>
            <a:ext cx="4959350" cy="3552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1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1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1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1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1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10001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15209</TotalTime>
  <Words>269</Words>
  <Application>Microsoft Office PowerPoint</Application>
  <PresentationFormat>On-screen Show (4:3)</PresentationFormat>
  <Paragraphs>66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3_Office Theme</vt:lpstr>
      <vt:lpstr>Custom Design</vt:lpstr>
      <vt:lpstr>1_Custom Design</vt:lpstr>
      <vt:lpstr>The NDMP and the NDD  Entering data online and completing the forms</vt:lpstr>
      <vt:lpstr>The National Dormouse Monitoring Programme (NDMP)</vt:lpstr>
      <vt:lpstr>The National Dormouse Database (NDD)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Dormouse Training Log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Hazel Dormouse</dc:title>
  <dc:creator>Ian White</dc:creator>
  <cp:lastModifiedBy>Volunteer</cp:lastModifiedBy>
  <cp:revision>244</cp:revision>
  <cp:lastPrinted>2014-07-30T09:43:12Z</cp:lastPrinted>
  <dcterms:created xsi:type="dcterms:W3CDTF">2005-06-27T14:10:51Z</dcterms:created>
  <dcterms:modified xsi:type="dcterms:W3CDTF">2014-09-04T12:35:18Z</dcterms:modified>
</cp:coreProperties>
</file>